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57" r:id="rId5"/>
    <p:sldId id="262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3DA"/>
    <a:srgbClr val="D5B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8616DA-FBF8-4DA0-9EC0-29EA1A7AC8DB}" v="11" dt="2022-01-31T09:12:31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alho Mario" userId="5bfc87fe-89eb-4e8c-a83c-62767a8ff039" providerId="ADAL" clId="{F4E7642F-8319-43FD-B0A7-ED83F628949D}"/>
    <pc:docChg chg="custSel modSld">
      <pc:chgData name="Ramalho Mario" userId="5bfc87fe-89eb-4e8c-a83c-62767a8ff039" providerId="ADAL" clId="{F4E7642F-8319-43FD-B0A7-ED83F628949D}" dt="2022-01-31T09:24:47.405" v="1" actId="478"/>
      <pc:docMkLst>
        <pc:docMk/>
      </pc:docMkLst>
      <pc:sldChg chg="addSp delSp modSp mod">
        <pc:chgData name="Ramalho Mario" userId="5bfc87fe-89eb-4e8c-a83c-62767a8ff039" providerId="ADAL" clId="{F4E7642F-8319-43FD-B0A7-ED83F628949D}" dt="2022-01-31T09:24:47.405" v="1" actId="478"/>
        <pc:sldMkLst>
          <pc:docMk/>
          <pc:sldMk cId="4059643661" sldId="256"/>
        </pc:sldMkLst>
        <pc:spChg chg="add del mod">
          <ac:chgData name="Ramalho Mario" userId="5bfc87fe-89eb-4e8c-a83c-62767a8ff039" providerId="ADAL" clId="{F4E7642F-8319-43FD-B0A7-ED83F628949D}" dt="2022-01-31T09:24:47.405" v="1" actId="478"/>
          <ac:spMkLst>
            <pc:docMk/>
            <pc:sldMk cId="4059643661" sldId="256"/>
            <ac:spMk id="6" creationId="{19748C83-342F-4D59-A615-8EE40AB22357}"/>
          </ac:spMkLst>
        </pc:spChg>
        <pc:spChg chg="del">
          <ac:chgData name="Ramalho Mario" userId="5bfc87fe-89eb-4e8c-a83c-62767a8ff039" providerId="ADAL" clId="{F4E7642F-8319-43FD-B0A7-ED83F628949D}" dt="2022-01-31T09:24:45.447" v="0" actId="478"/>
          <ac:spMkLst>
            <pc:docMk/>
            <pc:sldMk cId="4059643661" sldId="256"/>
            <ac:spMk id="9" creationId="{D2842A9C-896D-438B-A835-454D93C3EF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E0F96-F318-4657-8C9E-EC0674C5E49D}" type="datetimeFigureOut">
              <a:rPr lang="fr-CH" smtClean="0"/>
              <a:t>31.01.2022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A6BA1-BAD2-4849-864C-F3990588250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863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Discuter entre vous pour bien comprendre ce qui se passe sur le smartphone de chacun.</a:t>
            </a:r>
          </a:p>
          <a:p>
            <a:r>
              <a:rPr lang="fr-CH" dirty="0"/>
              <a:t>L’objectif finalement c’est que Alice puisse transmettre son message à Bob sans que Eve ni </a:t>
            </a:r>
            <a:r>
              <a:rPr lang="fr-CH" dirty="0" err="1"/>
              <a:t>trudi</a:t>
            </a:r>
            <a:r>
              <a:rPr lang="fr-CH" dirty="0"/>
              <a:t> puisse intercepter le message.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A6BA1-BAD2-4849-864C-F39905882507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023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D5B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901514A-A76F-4524-BE9D-D1D707898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6868"/>
            <a:ext cx="9144000" cy="645319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H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AE9CAD33-9401-4E42-B588-EF00DE40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1045"/>
            <a:ext cx="10515600" cy="1325563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9048E3-D53E-41ED-8818-3345A58B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Mario Ramalho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AF34FF-5A07-497B-9DF2-A380612A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7BC84F37-C6A6-4AC6-9E3A-2F9C9808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24AC99B-0F31-4B43-B677-F26DCCF499CE}" type="datetime1">
              <a:rPr lang="fr-FR" smtClean="0"/>
              <a:t>31/01/2022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416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F2C44-5DEA-4CC7-B530-1910D75E2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BB24BD-F765-4503-BE07-5F3BA6EF8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38598A-F3B8-4618-A1F7-561F2B465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11B69A-0443-4A5E-AA6B-60D2CB06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5244-B552-401D-82CF-EC5CB1F9F4E7}" type="datetime1">
              <a:rPr lang="fr-FR" smtClean="0"/>
              <a:t>31/01/2022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C09905-8A89-4D84-929A-98BDEE8A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89201A-AB45-48E4-9AFF-2017E051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562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D1087-338D-4D4F-9921-1564D7E9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1AE3CA-0D29-41AA-BDAA-E31142DF7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858E1B-E1DF-498C-A674-A0E62795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4D58-33FB-4CED-A62C-D6A1DB7149ED}" type="datetime1">
              <a:rPr lang="fr-FR" smtClean="0"/>
              <a:t>31/01/2022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FF0460-D39B-4EE9-854F-7A6395A5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35BB07-6ED9-46DE-BE76-42FF500A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4185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78052F-C757-459E-8096-657A9E2ED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3F26DF-A602-4C4B-83E0-7826396AB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CA8BD2-06A0-41FB-AA6C-A6483C3B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81CF-3772-4BAD-8693-DC3E6818BCAB}" type="datetime1">
              <a:rPr lang="fr-FR" smtClean="0"/>
              <a:t>31/01/2022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2A0B54-FEDD-416C-8AB4-CBD24E4F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D1B905-4AB6-4186-B22C-D01D7F22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991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1A280-A7F5-4091-9546-74F350BC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2D37D5-A333-4C71-A346-997F4F1AF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F1A181-B37E-4507-8269-0A566992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0E58-530A-46A7-89D1-718A21CD2661}" type="datetime1">
              <a:rPr lang="fr-FR" smtClean="0"/>
              <a:t>31/01/2022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A7BB3A-28B1-42A2-A210-A8E56A80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9D6829-22FE-4B1F-AA8C-FC623846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1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2D37D5-A333-4C71-A346-997F4F1AF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945"/>
            <a:ext cx="10515600" cy="58860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F1A181-B37E-4507-8269-0A566992B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B882-196E-4B08-8D6B-BB5539E6A315}" type="datetime1">
              <a:rPr lang="fr-FR" smtClean="0"/>
              <a:t>31/01/2022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A7BB3A-28B1-42A2-A210-A8E56A80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9D6829-22FE-4B1F-AA8C-FC623846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672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61C22-6509-432F-8358-A2D28FB2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E6D0E7-30BE-43FC-B7B9-573BDB382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33C0EB-94EE-4996-B1B3-F92EE29B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6074-068A-4CA1-B646-F28967D96B1F}" type="datetime1">
              <a:rPr lang="fr-FR" smtClean="0"/>
              <a:t>31/01/2022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D64A9-DBAA-4319-BF2A-2B0CA1C0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68387E-D58B-4F1D-8397-35A376C1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053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4F0B32-1210-4AA7-B159-4BEBE4B35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FAB974-491C-4F2A-A434-248DB840D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946E65-35D8-4C6E-AF8A-55C616E29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C39573-48F9-4073-8594-68455ABDE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F670-57FA-4EC0-9DA9-7C47D3E4E18F}" type="datetime1">
              <a:rPr lang="fr-FR" smtClean="0"/>
              <a:t>31/01/2022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997874-80D2-4E06-B4BF-96C7667DB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DDC4EC-74FB-43A0-9A51-8933C3E7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3195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CB86A-0CC8-4EAC-8158-B7B5625B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96A83-E92B-4426-B5FC-FF3525C5D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459FCB-F6D9-4D8B-98AA-3D6FB8F86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CD61D6-689E-4B47-97AA-E76AD1880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C52C07-C02B-41CB-BF96-6B1EEFABD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279E84B-4B3D-4083-9271-8750913A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CB3F-9DD5-4BD4-BF2E-E6202B7D4783}" type="datetime1">
              <a:rPr lang="fr-FR" smtClean="0"/>
              <a:t>31/01/2022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D7B2CDA-DC1E-4300-BE20-9A64AEE1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E5134F-8B15-4426-ACFC-46AFE7FB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587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8843A-45AE-4713-8CD2-17FDF712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F71ED6-6100-4CFD-A94C-40F7CB41C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A83F-2A07-4F93-8E2C-DB1BCA866A6D}" type="datetime1">
              <a:rPr lang="fr-FR" smtClean="0"/>
              <a:t>31/01/2022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070671-205D-4F32-BDB5-EFB2EF9F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A861B6-B7D6-497F-83ED-755B67EE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4403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DECE1C-4D2B-4D5F-B539-96E3D8FF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F141-86C6-4C7B-904C-1550202318D2}" type="datetime1">
              <a:rPr lang="fr-FR" smtClean="0"/>
              <a:t>31/01/2022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5DAB5B-0F4C-4232-AA3E-D0A39488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7BDD77-3C25-4223-817A-E08CBFFA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291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748937-3ABC-4291-9BB8-43BF997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976E9E-C81C-41CB-97CB-D998193E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43824F-CDA6-443D-9543-A1575A41A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56B70E-49E7-40BD-969C-E545FBB46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614C4-FB3B-4182-9833-3D49359A3A4C}" type="datetime1">
              <a:rPr lang="fr-FR" smtClean="0"/>
              <a:t>31/01/2022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CF581E-380F-4B20-8190-019F5F0E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0F45ED-CC06-4B7D-81CA-46833755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444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A4BD9C7-9A07-4DBD-911B-F0FF5CA9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B3FF3A-3571-4298-B1D5-E3D08EE1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6BC7F4-409C-4EA0-9186-FF222EE08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fld id="{60BDD3A6-B44F-4B4C-A3FB-4A4BAED9A504}" type="datetime1">
              <a:rPr lang="fr-FR" smtClean="0"/>
              <a:t>31/01/2022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2AE862-2069-4882-9B5F-1D22DF37A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fr-CH"/>
              <a:t>Mario Ramalho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F5DA8B-4972-4943-96C4-932507C70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fld id="{D67AB0EB-0413-49F3-9CA0-990FADE974E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286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V Boli" panose="02000500030200090000" pitchFamily="2" charset="0"/>
          <a:ea typeface="+mj-ea"/>
          <a:cs typeface="MV Boli" panose="0200050003020009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V Boli" panose="02000500030200090000" pitchFamily="2" charset="0"/>
          <a:ea typeface="+mn-ea"/>
          <a:cs typeface="MV Boli" panose="0200050003020009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V Boli" panose="02000500030200090000" pitchFamily="2" charset="0"/>
          <a:ea typeface="+mn-ea"/>
          <a:cs typeface="MV Boli" panose="0200050003020009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V Boli" panose="02000500030200090000" pitchFamily="2" charset="0"/>
          <a:ea typeface="+mn-ea"/>
          <a:cs typeface="MV Boli" panose="0200050003020009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V Boli" panose="02000500030200090000" pitchFamily="2" charset="0"/>
          <a:ea typeface="+mn-ea"/>
          <a:cs typeface="MV Boli" panose="0200050003020009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V Boli" panose="02000500030200090000" pitchFamily="2" charset="0"/>
          <a:ea typeface="+mn-ea"/>
          <a:cs typeface="MV Boli" panose="0200050003020009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4D689014-1959-4DA6-B8AA-3EE08604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Cryptographie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405F9C-E681-43F2-B489-0BD22F5D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D0BF63-C30C-4EF9-AEF1-A23C50C9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67AB0EB-0413-49F3-9CA0-990FADE974E1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947A70-5095-4ADE-B6E3-5C7856EFF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76" y="4862799"/>
            <a:ext cx="884737" cy="88473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0102E1-1C97-4881-9510-2860648FC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76" y="4867028"/>
            <a:ext cx="914400" cy="9144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FC1BD4B-F6A7-4C0E-AE6A-D27A7680D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75" y="4826672"/>
            <a:ext cx="914401" cy="9144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2C8CAFB-8E18-4E11-B536-9BCE4A592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76" y="4862799"/>
            <a:ext cx="914401" cy="914401"/>
          </a:xfrm>
          <a:prstGeom prst="rect">
            <a:avLst/>
          </a:prstGeom>
        </p:spPr>
      </p:pic>
      <p:pic>
        <p:nvPicPr>
          <p:cNvPr id="19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98A3477-3879-41E3-996A-7C66A74CD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12" y="4867465"/>
            <a:ext cx="914400" cy="9144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A90DB2D-FEC6-443C-B302-DCA38A3B76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11" y="4862799"/>
            <a:ext cx="914401" cy="9144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C07CCE0-D1A8-4958-B25D-32A69F79E6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210" y="4826672"/>
            <a:ext cx="884737" cy="884737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00E0A7-ACB8-40DC-97EE-92F7B55A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5D08-9AFA-466B-9D31-4F25649E206D}" type="datetime1">
              <a:rPr lang="fr-FR" smtClean="0"/>
              <a:t>31/01/2022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964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WhatsPassword">
            <a:hlinkClick r:id="" action="ppaction://media"/>
            <a:extLst>
              <a:ext uri="{FF2B5EF4-FFF2-40B4-BE49-F238E27FC236}">
                <a16:creationId xmlns:a16="http://schemas.microsoft.com/office/drawing/2014/main" id="{34EDF080-D91C-4668-941F-8A327DACC62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600" y="290513"/>
            <a:ext cx="10464800" cy="5886450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B83B9D-1531-4EE3-8926-404F9A2B5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8B4374-8204-4963-A47F-2C5C4E5D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0C948D-E116-437A-BCB0-87D163D2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3570-413D-4C31-BD4A-19D98F0DF012}" type="datetime1">
              <a:rPr lang="fr-FR" smtClean="0"/>
              <a:t>31/01/2022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95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0B31452-BDF7-4F40-B44C-C9A20CFC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Objectifs opérationnels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0123133-28A3-4D3C-B142-28EA269CF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Utiliser des procédures sûres de transfert de fichiers au moyen des modèles de cryptage asymétriques et symétriques</a:t>
            </a:r>
          </a:p>
          <a:p>
            <a:endParaRPr lang="fr-CH" dirty="0"/>
          </a:p>
          <a:p>
            <a:r>
              <a:rPr lang="fr-CH" dirty="0"/>
              <a:t>Prendre en considération les aspects tels que clés publics/clés privées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0D030A-E3DF-419F-90F7-7134D8C1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/>
              <a:t>Mario Ramalho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AF67CB-6645-4B8A-9794-F44D8074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3</a:t>
            </a:fld>
            <a:endParaRPr lang="fr-CH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79351ED-C877-4245-9EF1-44B7F982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51CA-5623-490E-B446-3C036A4D5EAC}" type="datetime1">
              <a:rPr lang="fr-FR" smtClean="0"/>
              <a:t>31/01/2022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5395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B4B15F48-CE47-4334-8FD9-271F032EB38F}"/>
              </a:ext>
            </a:extLst>
          </p:cNvPr>
          <p:cNvGrpSpPr/>
          <p:nvPr/>
        </p:nvGrpSpPr>
        <p:grpSpPr>
          <a:xfrm>
            <a:off x="3955543" y="751261"/>
            <a:ext cx="4280914" cy="3933975"/>
            <a:chOff x="3985178" y="503365"/>
            <a:chExt cx="4280914" cy="3933975"/>
          </a:xfrm>
        </p:grpSpPr>
        <p:sp>
          <p:nvSpPr>
            <p:cNvPr id="9" name="Nuage 8">
              <a:extLst>
                <a:ext uri="{FF2B5EF4-FFF2-40B4-BE49-F238E27FC236}">
                  <a16:creationId xmlns:a16="http://schemas.microsoft.com/office/drawing/2014/main" id="{4D0BC7FA-6BD0-4CC5-8FC7-C003E4D4BE7B}"/>
                </a:ext>
              </a:extLst>
            </p:cNvPr>
            <p:cNvSpPr/>
            <p:nvPr/>
          </p:nvSpPr>
          <p:spPr>
            <a:xfrm rot="2009959">
              <a:off x="3985178" y="503365"/>
              <a:ext cx="4280914" cy="3933975"/>
            </a:xfrm>
            <a:prstGeom prst="cloud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917F9F77-0105-4E43-A01A-528F74186AE5}"/>
                </a:ext>
              </a:extLst>
            </p:cNvPr>
            <p:cNvSpPr txBox="1"/>
            <p:nvPr/>
          </p:nvSpPr>
          <p:spPr>
            <a:xfrm>
              <a:off x="5557230" y="3457421"/>
              <a:ext cx="1077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>
                  <a:latin typeface="MV Boli" panose="02000500030200090000" pitchFamily="2" charset="0"/>
                  <a:cs typeface="MV Boli" panose="02000500030200090000" pitchFamily="2" charset="0"/>
                </a:rPr>
                <a:t>Internet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D0CE68A-552D-4EB3-B7E3-A34F27666567}"/>
              </a:ext>
            </a:extLst>
          </p:cNvPr>
          <p:cNvGrpSpPr/>
          <p:nvPr/>
        </p:nvGrpSpPr>
        <p:grpSpPr>
          <a:xfrm>
            <a:off x="1454854" y="1330218"/>
            <a:ext cx="2119489" cy="2812044"/>
            <a:chOff x="1484489" y="1082322"/>
            <a:chExt cx="2119489" cy="281204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FE39908-A445-4991-A2E6-5BF270E35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489" y="1082322"/>
              <a:ext cx="2119489" cy="2119489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A00C64C-D509-4C8E-BB31-A0568AB9791B}"/>
                </a:ext>
              </a:extLst>
            </p:cNvPr>
            <p:cNvSpPr txBox="1"/>
            <p:nvPr/>
          </p:nvSpPr>
          <p:spPr>
            <a:xfrm>
              <a:off x="2167467" y="3371146"/>
              <a:ext cx="9444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800" dirty="0">
                  <a:latin typeface="MV Boli" panose="02000500030200090000" pitchFamily="2" charset="0"/>
                  <a:cs typeface="MV Boli" panose="02000500030200090000" pitchFamily="2" charset="0"/>
                </a:rPr>
                <a:t>Alice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F0C37EE6-9EA2-4BD7-8190-8B94C426A2D2}"/>
              </a:ext>
            </a:extLst>
          </p:cNvPr>
          <p:cNvGrpSpPr/>
          <p:nvPr/>
        </p:nvGrpSpPr>
        <p:grpSpPr>
          <a:xfrm>
            <a:off x="8617657" y="1221564"/>
            <a:ext cx="2228143" cy="2920698"/>
            <a:chOff x="8647292" y="973668"/>
            <a:chExt cx="2228143" cy="292069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F3208E0-8CCB-44AE-AA97-DFDE42A3D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292" y="973668"/>
              <a:ext cx="2228143" cy="2228143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4A6F264-E533-49F5-9246-95CE95B597CF}"/>
                </a:ext>
              </a:extLst>
            </p:cNvPr>
            <p:cNvSpPr txBox="1"/>
            <p:nvPr/>
          </p:nvSpPr>
          <p:spPr>
            <a:xfrm>
              <a:off x="9463563" y="3371146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800" dirty="0">
                  <a:latin typeface="MV Boli" panose="02000500030200090000" pitchFamily="2" charset="0"/>
                  <a:cs typeface="MV Boli" panose="02000500030200090000" pitchFamily="2" charset="0"/>
                </a:rPr>
                <a:t>Bob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78E3B121-9372-455A-AABE-526487BF4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90" y="2291300"/>
            <a:ext cx="914400" cy="914400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CF63E1B1-891A-4444-8AF7-F2AD791F67D3}"/>
              </a:ext>
            </a:extLst>
          </p:cNvPr>
          <p:cNvGrpSpPr/>
          <p:nvPr/>
        </p:nvGrpSpPr>
        <p:grpSpPr>
          <a:xfrm>
            <a:off x="3313834" y="4883309"/>
            <a:ext cx="914400" cy="1473041"/>
            <a:chOff x="3343469" y="4635413"/>
            <a:chExt cx="914400" cy="1473041"/>
          </a:xfrm>
        </p:grpSpPr>
        <p:pic>
          <p:nvPicPr>
            <p:cNvPr id="14" name="Image 13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0D6E50B5-9E92-4ACA-8D39-3DEA774A4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469" y="4635413"/>
              <a:ext cx="914400" cy="914400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DB2EDAD-D912-4E3A-81D8-B4427E763AE6}"/>
                </a:ext>
              </a:extLst>
            </p:cNvPr>
            <p:cNvSpPr txBox="1"/>
            <p:nvPr/>
          </p:nvSpPr>
          <p:spPr>
            <a:xfrm>
              <a:off x="3423001" y="5585234"/>
              <a:ext cx="755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800" dirty="0">
                  <a:latin typeface="MV Boli" panose="02000500030200090000" pitchFamily="2" charset="0"/>
                  <a:cs typeface="MV Boli" panose="02000500030200090000" pitchFamily="2" charset="0"/>
                </a:rPr>
                <a:t>Eve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20E5683-0B5A-43CE-848E-6E076553D834}"/>
              </a:ext>
            </a:extLst>
          </p:cNvPr>
          <p:cNvGrpSpPr/>
          <p:nvPr/>
        </p:nvGrpSpPr>
        <p:grpSpPr>
          <a:xfrm>
            <a:off x="7831529" y="4868576"/>
            <a:ext cx="1053494" cy="1487774"/>
            <a:chOff x="7861164" y="4620680"/>
            <a:chExt cx="1053494" cy="1487774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115076F8-D7E2-4D91-8ABE-5849C0DA2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634" y="4620680"/>
              <a:ext cx="964554" cy="964554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32CE679-F343-4663-A265-9F0B5122B4CE}"/>
                </a:ext>
              </a:extLst>
            </p:cNvPr>
            <p:cNvSpPr txBox="1"/>
            <p:nvPr/>
          </p:nvSpPr>
          <p:spPr>
            <a:xfrm>
              <a:off x="7861164" y="5585234"/>
              <a:ext cx="10534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800" dirty="0" err="1">
                  <a:latin typeface="MV Boli" panose="02000500030200090000" pitchFamily="2" charset="0"/>
                  <a:cs typeface="MV Boli" panose="02000500030200090000" pitchFamily="2" charset="0"/>
                </a:rPr>
                <a:t>Trudi</a:t>
              </a:r>
              <a:endParaRPr lang="fr-CH" sz="28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A34B7AD-B988-4B7A-8250-4569EC526CA8}"/>
              </a:ext>
            </a:extLst>
          </p:cNvPr>
          <p:cNvCxnSpPr>
            <a:cxnSpLocks/>
          </p:cNvCxnSpPr>
          <p:nvPr/>
        </p:nvCxnSpPr>
        <p:spPr>
          <a:xfrm>
            <a:off x="3574343" y="3205700"/>
            <a:ext cx="51481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C9DE4777-7CEA-4759-BCCD-A1F08EEBEAD5}"/>
              </a:ext>
            </a:extLst>
          </p:cNvPr>
          <p:cNvGrpSpPr/>
          <p:nvPr/>
        </p:nvGrpSpPr>
        <p:grpSpPr>
          <a:xfrm>
            <a:off x="4148701" y="4297195"/>
            <a:ext cx="914400" cy="914400"/>
            <a:chOff x="4178336" y="4049299"/>
            <a:chExt cx="914400" cy="914400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578EA6F6-4439-40CF-A697-7478EA181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336" y="4049299"/>
              <a:ext cx="914400" cy="914400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8E4B9BFA-9C0A-4F95-B3D9-01766A85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177" y="4131220"/>
              <a:ext cx="382522" cy="382522"/>
            </a:xfrm>
            <a:prstGeom prst="rect">
              <a:avLst/>
            </a:prstGeom>
          </p:spPr>
        </p:pic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01B5B403-7024-4CB6-A554-1BFAD3E94DC3}"/>
              </a:ext>
            </a:extLst>
          </p:cNvPr>
          <p:cNvGrpSpPr/>
          <p:nvPr/>
        </p:nvGrpSpPr>
        <p:grpSpPr>
          <a:xfrm>
            <a:off x="7076873" y="4314906"/>
            <a:ext cx="914400" cy="914400"/>
            <a:chOff x="7106508" y="4067010"/>
            <a:chExt cx="914400" cy="914400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907B0706-6B7A-4BDD-A68A-8B7C10EAA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106508" y="4067010"/>
              <a:ext cx="914400" cy="914400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EF4EDBA0-2104-42EB-9D4D-4C82D65B7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708" y="4141688"/>
              <a:ext cx="382522" cy="382522"/>
            </a:xfrm>
            <a:prstGeom prst="rect">
              <a:avLst/>
            </a:prstGeom>
          </p:spPr>
        </p:pic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939E4CBC-62D1-404A-9554-A90506FF2D72}"/>
              </a:ext>
            </a:extLst>
          </p:cNvPr>
          <p:cNvSpPr txBox="1"/>
          <p:nvPr/>
        </p:nvSpPr>
        <p:spPr>
          <a:xfrm>
            <a:off x="2322370" y="26920"/>
            <a:ext cx="7547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0" i="0" dirty="0">
                <a:solidFill>
                  <a:srgbClr val="212529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Alice envoie un message à Bob sur Internet</a:t>
            </a:r>
            <a:endParaRPr lang="fr-CH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886B21-1DE2-4553-A24A-9EBF8DA9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20B5AF8-4EF8-4DD6-9443-1AAAB69FD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4</a:t>
            </a:fld>
            <a:endParaRPr lang="fr-CH"/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C859CD8C-B842-422D-A809-10785839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6EEF-3230-4FC0-B8F8-D3CC3786E224}" type="datetime1">
              <a:rPr lang="fr-FR" smtClean="0"/>
              <a:t>31/01/2022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55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33333E-6 L 0.37018 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4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0B31452-BDF7-4F40-B44C-C9A20CFC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Consigne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0123133-28A3-4D3C-B142-28EA269C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>
            <a:normAutofit/>
          </a:bodyPr>
          <a:lstStyle/>
          <a:p>
            <a:r>
              <a:rPr lang="fr-CH" dirty="0"/>
              <a:t>Jeu Alice &amp; Bob</a:t>
            </a:r>
          </a:p>
          <a:p>
            <a:r>
              <a:rPr lang="fr-CH" dirty="0"/>
              <a:t>Par groupe de 4 personnes</a:t>
            </a:r>
          </a:p>
          <a:p>
            <a:r>
              <a:rPr lang="fr-CH" dirty="0"/>
              <a:t>4 personnages : Alice, Bob, Eve et </a:t>
            </a:r>
            <a:r>
              <a:rPr lang="fr-CH" dirty="0" err="1"/>
              <a:t>Trudi</a:t>
            </a:r>
            <a:endParaRPr lang="fr-CH" dirty="0"/>
          </a:p>
          <a:p>
            <a:r>
              <a:rPr lang="fr-CH" dirty="0"/>
              <a:t>3 méthodes :</a:t>
            </a:r>
          </a:p>
          <a:p>
            <a:pPr lvl="1"/>
            <a:r>
              <a:rPr lang="fr-CH" dirty="0"/>
              <a:t>Sans cryptage</a:t>
            </a:r>
          </a:p>
          <a:p>
            <a:pPr lvl="1"/>
            <a:r>
              <a:rPr lang="fr-CH" dirty="0"/>
              <a:t>Avec cryptage symétrique (clé privé)</a:t>
            </a:r>
          </a:p>
          <a:p>
            <a:pPr lvl="1"/>
            <a:r>
              <a:rPr lang="fr-CH" dirty="0"/>
              <a:t>Avec cryptage asymétrique (clé privé/public)</a:t>
            </a:r>
          </a:p>
          <a:p>
            <a:r>
              <a:rPr lang="fr-CH" dirty="0"/>
              <a:t>Utiliser les boutons d’informations</a:t>
            </a:r>
          </a:p>
          <a:p>
            <a:r>
              <a:rPr lang="fr-CH" dirty="0"/>
              <a:t>Temps : 20 minutes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0D030A-E3DF-419F-90F7-7134D8C1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5AF67CB-6645-4B8A-9794-F44D8074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5</a:t>
            </a:fld>
            <a:endParaRPr lang="fr-CH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1B8A6271-F58D-493B-BEED-798703A8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1DC7-3B07-4142-ACC0-1BF3CD8C7E84}" type="datetime1">
              <a:rPr lang="fr-FR" smtClean="0"/>
              <a:t>31/01/2022</a:t>
            </a:fld>
            <a:endParaRPr lang="fr-CH"/>
          </a:p>
        </p:txBody>
      </p:sp>
      <p:pic>
        <p:nvPicPr>
          <p:cNvPr id="1026" name="Picture 2" descr="iphone_alicebob">
            <a:extLst>
              <a:ext uri="{FF2B5EF4-FFF2-40B4-BE49-F238E27FC236}">
                <a16:creationId xmlns:a16="http://schemas.microsoft.com/office/drawing/2014/main" id="{901F5D68-CBAC-4254-A286-EBEE6C958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994" y="1391080"/>
            <a:ext cx="383545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60BFD8-AA62-4A9F-91F7-CE0EA6E90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43" y="501836"/>
            <a:ext cx="4622400" cy="2645707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CH" b="1" dirty="0"/>
              <a:t>Groupe 1</a:t>
            </a:r>
          </a:p>
          <a:p>
            <a:pPr marL="0" indent="0" algn="ctr">
              <a:buNone/>
            </a:pPr>
            <a:r>
              <a:rPr lang="fr-CH" dirty="0"/>
              <a:t>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9761C7-B84C-452C-881E-5D132847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/>
              <a:t>Mario Ramalho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B57643-A067-46FC-98B9-AF78C36E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AB0EB-0413-49F3-9CA0-990FADE974E1}" type="slidenum">
              <a:rPr lang="fr-CH" smtClean="0"/>
              <a:t>6</a:t>
            </a:fld>
            <a:endParaRPr lang="fr-CH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ABF125A-7CF3-4A22-A7E2-3B8527CF3CCE}"/>
              </a:ext>
            </a:extLst>
          </p:cNvPr>
          <p:cNvSpPr txBox="1">
            <a:spLocks/>
          </p:cNvSpPr>
          <p:nvPr/>
        </p:nvSpPr>
        <p:spPr>
          <a:xfrm>
            <a:off x="1370045" y="3220888"/>
            <a:ext cx="4622400" cy="26457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b="1" dirty="0"/>
              <a:t>Groupe 2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693A128-BCE8-4DBA-8EF6-6661A4028A02}"/>
              </a:ext>
            </a:extLst>
          </p:cNvPr>
          <p:cNvSpPr txBox="1">
            <a:spLocks/>
          </p:cNvSpPr>
          <p:nvPr/>
        </p:nvSpPr>
        <p:spPr>
          <a:xfrm>
            <a:off x="6207960" y="498668"/>
            <a:ext cx="4621286" cy="26457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b="1" dirty="0"/>
              <a:t>Groupe 3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DD7C64A-AEFB-4BC0-AD3C-1C89CB55DC80}"/>
              </a:ext>
            </a:extLst>
          </p:cNvPr>
          <p:cNvSpPr txBox="1">
            <a:spLocks/>
          </p:cNvSpPr>
          <p:nvPr/>
        </p:nvSpPr>
        <p:spPr>
          <a:xfrm>
            <a:off x="6207960" y="3227707"/>
            <a:ext cx="4621286" cy="26457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V Boli" panose="02000500030200090000" pitchFamily="2" charset="0"/>
                <a:ea typeface="+mn-ea"/>
                <a:cs typeface="MV Boli" panose="0200050003020009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H" b="1" dirty="0"/>
              <a:t>Groupe 4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H" b="1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AA1AF2-5904-497A-A6BA-F18C81F0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75D9-2F56-4A35-A603-71946E58889B}" type="datetime1">
              <a:rPr lang="fr-FR" smtClean="0"/>
              <a:t>31/01/2022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95770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Grand écran</PresentationFormat>
  <Paragraphs>47</Paragraphs>
  <Slides>6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MV Boli</vt:lpstr>
      <vt:lpstr>Thème Office</vt:lpstr>
      <vt:lpstr>Cryptographie</vt:lpstr>
      <vt:lpstr>Présentation PowerPoint</vt:lpstr>
      <vt:lpstr>Objectifs opérationnels</vt:lpstr>
      <vt:lpstr>Présentation PowerPoint</vt:lpstr>
      <vt:lpstr>Consigne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Ramalho Mario</dc:creator>
  <cp:lastModifiedBy>Ramalho Mario</cp:lastModifiedBy>
  <cp:revision>21</cp:revision>
  <dcterms:created xsi:type="dcterms:W3CDTF">2020-10-20T07:50:06Z</dcterms:created>
  <dcterms:modified xsi:type="dcterms:W3CDTF">2022-01-31T09:24:49Z</dcterms:modified>
</cp:coreProperties>
</file>